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6EE1-2E54-974D-9DE3-D57A3E68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9427-119B-594E-A98D-41036A9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042D-6183-D345-8362-088F03C5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A3F-6A32-614B-8DDD-1A47395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CB33-DE39-E544-B8B1-9D44EDA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87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04-7C27-5440-849C-ECC7AD8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BE5-00D6-C640-B8AB-27350170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089-8029-7A47-A7FD-4A34D62E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26F7-5A31-EB4E-A0F7-1C9E1C4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072A-7F9E-2C4A-AA56-004F02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6462C-F654-3B4B-B5CF-BA76E713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7B54-ECB8-1141-A0BD-4329F6F4D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2B8-B9F1-E042-90AE-0F16BDF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7ECE0-AF6B-B742-BCB9-A577F76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4A40-BD77-A248-91E6-24AD065D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4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2027-CDFE-E14B-84BF-BEC24E5C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9F6A-ECD6-3044-8979-733AFE8E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87D4-CD50-2545-AB11-0FE8EDC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DEAD-063C-6F4C-8DDB-3B586D48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C423-0AEB-E64E-90C7-E8DDB64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F0A1-0ABE-254F-B316-AC071B6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BC6D-66A2-9F46-BAAB-DC5EF0B8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5733-91D7-564D-A534-6733C5D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E991-2648-FE46-B03D-7CAF6C15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B91E-F29F-194B-924E-6DD14E3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4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68B-85BF-B94C-8C95-799D4C2C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0FC-D770-C04A-B80F-011EAE41C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AFF9-6945-874D-BF46-62EF1794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45F1-6AF2-6B41-8769-A127CFE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53AA-54D4-0B43-9A75-A0BFD44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D197-16B6-2A48-99DA-6D9C834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80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791-1DBA-4044-BD41-2C1156A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43866-5C92-4642-BC80-ED0BC3C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969A-4CA1-0949-8DF1-DEB36E755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6D18-18D0-8145-9768-719AE36B6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E1726-8E97-8645-9A27-FC13B57C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68A0C-D59D-6748-9EA4-096488C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848EA-ABF2-C24E-B2AC-46B3659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4D64B-7B7D-E34D-B552-F8A30759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3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DD7-0EA5-8743-8F02-BFB13D9B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E092-FCA9-1340-8AEE-16561EB7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086D-9995-994C-9681-071FDCD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F0E5-43FF-2341-A5BC-300466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4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8DCED-5C64-D64D-BA07-488E4A8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BE2-7E27-FE4E-9C52-B0D5314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C1F7-0494-1D4C-8AD3-95B6C4F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D475-2584-C34B-B0D2-920FB280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72C-BE40-164B-995C-1E0DAC07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D7F6-62D4-FE40-8AF1-C5E786BC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BFA9-D9EF-374C-ADD2-93E0541E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B12E-1CEA-D947-9A47-13BCB4E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2B9E-4407-904F-BFCD-D1AA052D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0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C0-6BAE-7E42-BC00-B62398E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A974-B00F-464D-89BA-C17121754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9971-81A8-7941-9FDA-C59C4DF0A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65AE-9166-B244-A034-64BF91FD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2718-7CD8-A840-9193-4782E31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9570-A025-C94B-8BD3-4439D2E1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54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41FD-70A0-7645-A688-1B4537A6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AC74-A9C6-7347-8E54-E6D26DB6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CCA7-DE77-5648-A613-19D903FE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4754-BCC7-9A40-9E14-7020F53A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D057-F5E0-684B-8FD0-4637ABCFC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641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92B15-AA45-384D-A7DB-F8E03E629DAA}"/>
              </a:ext>
            </a:extLst>
          </p:cNvPr>
          <p:cNvGrpSpPr/>
          <p:nvPr/>
        </p:nvGrpSpPr>
        <p:grpSpPr>
          <a:xfrm>
            <a:off x="119272" y="1348496"/>
            <a:ext cx="3307122" cy="5146341"/>
            <a:chOff x="626165" y="1050323"/>
            <a:chExt cx="3985593" cy="620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D9C4D2-5EC0-9B43-BAF7-8AEB2552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027D5-123E-1D46-9F42-077EE40E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D2360-31F0-064F-B5CD-626F7EE9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B6EB-D6EF-1F41-A686-23F45E2E16A1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EAFE5-7145-9649-9B50-61AB6AD5BD56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6C00D-06A9-4E41-BA22-A7BA6774BEC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82FFF20-6269-FC47-B126-6987E58A3F7D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2C096-7F21-A341-923F-779EF017907A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140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IL" b="1" dirty="0"/>
                <a:t>raining dataset</a:t>
              </a:r>
              <a:r>
                <a:rPr lang="en-IL" dirty="0"/>
                <a:t>, consists of images of (1) motocycles, (2) trucks, and (3) buses.</a:t>
              </a:r>
            </a:p>
            <a:p>
              <a:endParaRPr lang="en-IL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3F667B-F837-4349-9C4D-A4A24B8F51B3}"/>
              </a:ext>
            </a:extLst>
          </p:cNvPr>
          <p:cNvGrpSpPr/>
          <p:nvPr/>
        </p:nvGrpSpPr>
        <p:grpSpPr>
          <a:xfrm>
            <a:off x="5457748" y="2666535"/>
            <a:ext cx="1606167" cy="962721"/>
            <a:chOff x="5322205" y="2261351"/>
            <a:chExt cx="2346032" cy="1406189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BE1AFB2-6F22-144E-BDC6-07C1F8E62BFA}"/>
                </a:ext>
              </a:extLst>
            </p:cNvPr>
            <p:cNvSpPr/>
            <p:nvPr/>
          </p:nvSpPr>
          <p:spPr>
            <a:xfrm rot="5400000">
              <a:off x="5200749" y="2382807"/>
              <a:ext cx="1406188" cy="1163275"/>
            </a:xfrm>
            <a:prstGeom prst="trapezoid">
              <a:avLst>
                <a:gd name="adj" fmla="val 31835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E178F605-68AC-C44F-9B71-C21CECAA6B2E}"/>
                </a:ext>
              </a:extLst>
            </p:cNvPr>
            <p:cNvSpPr/>
            <p:nvPr/>
          </p:nvSpPr>
          <p:spPr>
            <a:xfrm rot="16200000">
              <a:off x="6383506" y="2382808"/>
              <a:ext cx="1406188" cy="1163275"/>
            </a:xfrm>
            <a:prstGeom prst="trapezoid">
              <a:avLst>
                <a:gd name="adj" fmla="val 31835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48BD7C-F0BD-8041-9774-CE4F9622624F}"/>
              </a:ext>
            </a:extLst>
          </p:cNvPr>
          <p:cNvSpPr txBox="1"/>
          <p:nvPr/>
        </p:nvSpPr>
        <p:spPr>
          <a:xfrm>
            <a:off x="5955554" y="29666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F1688-CB55-E44D-9171-5D046899275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426393" y="3147896"/>
            <a:ext cx="203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1C2B58-93F6-FE47-9069-FF3F1E642793}"/>
              </a:ext>
            </a:extLst>
          </p:cNvPr>
          <p:cNvSpPr txBox="1"/>
          <p:nvPr/>
        </p:nvSpPr>
        <p:spPr>
          <a:xfrm>
            <a:off x="3474792" y="2814790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IL" dirty="0"/>
              <a:t>earn using </a:t>
            </a:r>
          </a:p>
          <a:p>
            <a:pPr algn="ctr"/>
            <a:r>
              <a:rPr lang="en-IL" dirty="0"/>
              <a:t>adversarial settings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FECBC1-F93F-C845-A0A5-9258CB556A89}"/>
              </a:ext>
            </a:extLst>
          </p:cNvPr>
          <p:cNvCxnSpPr>
            <a:cxnSpLocks/>
          </p:cNvCxnSpPr>
          <p:nvPr/>
        </p:nvCxnSpPr>
        <p:spPr>
          <a:xfrm flipV="1">
            <a:off x="6957391" y="3178388"/>
            <a:ext cx="1861775" cy="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F81DA-5EF7-534B-AC43-F17867F468A4}"/>
              </a:ext>
            </a:extLst>
          </p:cNvPr>
          <p:cNvSpPr txBox="1"/>
          <p:nvPr/>
        </p:nvSpPr>
        <p:spPr>
          <a:xfrm>
            <a:off x="7480295" y="2865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outputs</a:t>
            </a:r>
            <a:endParaRPr lang="en-IL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5D89C2-25C5-1B40-985B-B0448E8EB7B0}"/>
              </a:ext>
            </a:extLst>
          </p:cNvPr>
          <p:cNvGrpSpPr/>
          <p:nvPr/>
        </p:nvGrpSpPr>
        <p:grpSpPr>
          <a:xfrm>
            <a:off x="8819166" y="1301304"/>
            <a:ext cx="3307122" cy="4623121"/>
            <a:chOff x="626165" y="1050323"/>
            <a:chExt cx="3985593" cy="55715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69D6C3-40D5-0844-BBB8-DA1F54A9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B522B1-F30A-CB4D-A7E1-FA1D6E8EB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DBCAAA-B27E-644E-9A86-478F2903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B9DEA-DB04-2E44-865F-156FFEB6CBB7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F65FD-E5E1-E44C-90EF-A035792BC787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A02122-851A-AB45-A03D-151D9F26281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97A12DC-737B-2142-8D53-378B5843AC7B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B4F63-8C2B-5D4E-9536-DDC0513FE559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77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might not generate images of (1) motorcycles.</a:t>
              </a:r>
              <a:endParaRPr lang="en-IL" dirty="0"/>
            </a:p>
          </p:txBody>
        </p:sp>
      </p:grpSp>
      <p:sp>
        <p:nvSpPr>
          <p:cNvPr id="55" name="Multiply 54">
            <a:extLst>
              <a:ext uri="{FF2B5EF4-FFF2-40B4-BE49-F238E27FC236}">
                <a16:creationId xmlns:a16="http://schemas.microsoft.com/office/drawing/2014/main" id="{EF5EFADC-0D22-3945-9A29-04D2918B2B5A}"/>
              </a:ext>
            </a:extLst>
          </p:cNvPr>
          <p:cNvSpPr/>
          <p:nvPr/>
        </p:nvSpPr>
        <p:spPr>
          <a:xfrm>
            <a:off x="7938112" y="969930"/>
            <a:ext cx="4968265" cy="2166730"/>
          </a:xfrm>
          <a:prstGeom prst="mathMultiply">
            <a:avLst>
              <a:gd name="adj1" fmla="val 8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4312615" y="383536"/>
            <a:ext cx="308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dropping</a:t>
            </a:r>
          </a:p>
        </p:txBody>
      </p:sp>
    </p:spTree>
    <p:extLst>
      <p:ext uri="{BB962C8B-B14F-4D97-AF65-F5344CB8AC3E}">
        <p14:creationId xmlns:p14="http://schemas.microsoft.com/office/powerpoint/2010/main" val="83109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68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Timor</dc:creator>
  <cp:lastModifiedBy>Nadav Timor</cp:lastModifiedBy>
  <cp:revision>7</cp:revision>
  <dcterms:created xsi:type="dcterms:W3CDTF">2020-05-22T18:16:27Z</dcterms:created>
  <dcterms:modified xsi:type="dcterms:W3CDTF">2020-05-22T18:39:43Z</dcterms:modified>
</cp:coreProperties>
</file>